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8" r:id="rId3"/>
    <p:sldId id="287" r:id="rId4"/>
    <p:sldId id="288" r:id="rId5"/>
    <p:sldId id="290" r:id="rId6"/>
    <p:sldId id="291" r:id="rId7"/>
    <p:sldId id="292" r:id="rId8"/>
    <p:sldId id="293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06C56-121D-41A0-B5E7-C05FFF6C5DED}" type="doc">
      <dgm:prSet loTypeId="urn:microsoft.com/office/officeart/2008/layout/PictureStrips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A4012BD-7161-4BF7-966D-38D29F26A506}" type="pres">
      <dgm:prSet presAssocID="{98806C56-121D-41A0-B5E7-C05FFF6C5D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62EB97A-A645-4CA8-BE5F-C4F10182066F}" type="presOf" srcId="{98806C56-121D-41A0-B5E7-C05FFF6C5DED}" destId="{0A4012BD-7161-4BF7-966D-38D29F26A506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61B41-3BB5-4FED-8651-D32A65567EE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56CCF3-05F9-4F61-BD6F-D90BBFDBC66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Объединения по интересам</a:t>
          </a:r>
          <a:endParaRPr lang="ru-RU" sz="1800" b="1" dirty="0">
            <a:solidFill>
              <a:srgbClr val="C00000"/>
            </a:solidFill>
          </a:endParaRPr>
        </a:p>
      </dgm:t>
    </dgm:pt>
    <dgm:pt modelId="{FFD2B173-8BA6-4EB4-AA35-97C4F1774C43}" type="parTrans" cxnId="{D86ECBF1-8008-4B84-8F5F-D9910CFF2698}">
      <dgm:prSet/>
      <dgm:spPr/>
      <dgm:t>
        <a:bodyPr/>
        <a:lstStyle/>
        <a:p>
          <a:endParaRPr lang="ru-RU"/>
        </a:p>
      </dgm:t>
    </dgm:pt>
    <dgm:pt modelId="{ACBB6795-1551-4CA8-9C35-31547CB27432}" type="sibTrans" cxnId="{D86ECBF1-8008-4B84-8F5F-D9910CFF2698}">
      <dgm:prSet/>
      <dgm:spPr/>
      <dgm:t>
        <a:bodyPr/>
        <a:lstStyle/>
        <a:p>
          <a:endParaRPr lang="ru-RU"/>
        </a:p>
      </dgm:t>
    </dgm:pt>
    <dgm:pt modelId="{0EB79160-0875-4D14-8346-E452F87D544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Воспитательные и досуговые мероприятия</a:t>
          </a:r>
          <a:endParaRPr lang="ru-RU" sz="1800" b="1" dirty="0">
            <a:solidFill>
              <a:srgbClr val="C00000"/>
            </a:solidFill>
          </a:endParaRPr>
        </a:p>
      </dgm:t>
    </dgm:pt>
    <dgm:pt modelId="{1249023E-FF03-44A8-9595-0D433ED0D5A0}" type="parTrans" cxnId="{E7928BA9-0193-47CA-951F-B5FDCA75EE8F}">
      <dgm:prSet/>
      <dgm:spPr/>
      <dgm:t>
        <a:bodyPr/>
        <a:lstStyle/>
        <a:p>
          <a:endParaRPr lang="ru-RU"/>
        </a:p>
      </dgm:t>
    </dgm:pt>
    <dgm:pt modelId="{4541619B-986E-4BAC-8419-83C6758D5281}" type="sibTrans" cxnId="{E7928BA9-0193-47CA-951F-B5FDCA75EE8F}">
      <dgm:prSet/>
      <dgm:spPr/>
      <dgm:t>
        <a:bodyPr/>
        <a:lstStyle/>
        <a:p>
          <a:endParaRPr lang="ru-RU"/>
        </a:p>
      </dgm:t>
    </dgm:pt>
    <dgm:pt modelId="{017D2783-E500-4826-95B6-987B69605CB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Мастер-классы</a:t>
          </a:r>
          <a:endParaRPr lang="ru-RU" sz="1800" b="1" dirty="0">
            <a:solidFill>
              <a:srgbClr val="C00000"/>
            </a:solidFill>
          </a:endParaRPr>
        </a:p>
      </dgm:t>
    </dgm:pt>
    <dgm:pt modelId="{1C1AC2CD-1C16-480B-90A7-DA3154A06FD7}" type="parTrans" cxnId="{DB325C08-F9B1-4892-BA3F-94707F3ED60A}">
      <dgm:prSet/>
      <dgm:spPr/>
      <dgm:t>
        <a:bodyPr/>
        <a:lstStyle/>
        <a:p>
          <a:endParaRPr lang="ru-RU"/>
        </a:p>
      </dgm:t>
    </dgm:pt>
    <dgm:pt modelId="{2AAFD444-A72B-4D64-ACB0-AB4F5D3CE0F0}" type="sibTrans" cxnId="{DB325C08-F9B1-4892-BA3F-94707F3ED60A}">
      <dgm:prSet/>
      <dgm:spPr/>
      <dgm:t>
        <a:bodyPr/>
        <a:lstStyle/>
        <a:p>
          <a:endParaRPr lang="ru-RU"/>
        </a:p>
      </dgm:t>
    </dgm:pt>
    <dgm:pt modelId="{50CD02A8-FF0C-450B-B6F1-59A7762CA8BE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C00000"/>
              </a:solidFill>
            </a:rPr>
            <a:t>Детское самоуправление</a:t>
          </a:r>
          <a:endParaRPr lang="ru-RU" sz="1800" b="1" dirty="0">
            <a:solidFill>
              <a:srgbClr val="C00000"/>
            </a:solidFill>
          </a:endParaRPr>
        </a:p>
      </dgm:t>
    </dgm:pt>
    <dgm:pt modelId="{EF0FCF31-6BD7-4E2D-8B9F-641F2B0C7FEC}" type="parTrans" cxnId="{F3AD83FF-CF06-4285-BA36-AB172B0FD131}">
      <dgm:prSet/>
      <dgm:spPr/>
      <dgm:t>
        <a:bodyPr/>
        <a:lstStyle/>
        <a:p>
          <a:endParaRPr lang="ru-RU"/>
        </a:p>
      </dgm:t>
    </dgm:pt>
    <dgm:pt modelId="{1B565063-B072-4C09-81EF-8131767E7F45}" type="sibTrans" cxnId="{F3AD83FF-CF06-4285-BA36-AB172B0FD131}">
      <dgm:prSet/>
      <dgm:spPr/>
      <dgm:t>
        <a:bodyPr/>
        <a:lstStyle/>
        <a:p>
          <a:endParaRPr lang="ru-RU"/>
        </a:p>
      </dgm:t>
    </dgm:pt>
    <dgm:pt modelId="{C345AF56-5964-4A8C-9937-105F710D915A}" type="pres">
      <dgm:prSet presAssocID="{E6061B41-3BB5-4FED-8651-D32A65567E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D328C-6C06-4135-A2C3-79D651CF1653}" type="pres">
      <dgm:prSet presAssocID="{BC56CCF3-05F9-4F61-BD6F-D90BBFDBC667}" presName="Name5" presStyleLbl="vennNode1" presStyleIdx="0" presStyleCnt="4" custScaleX="162660" custLinFactNeighborX="16998" custLinFactNeighborY="-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04936-A28D-4E47-AB80-7BD8ECA1B289}" type="pres">
      <dgm:prSet presAssocID="{ACBB6795-1551-4CA8-9C35-31547CB27432}" presName="space" presStyleCnt="0"/>
      <dgm:spPr/>
    </dgm:pt>
    <dgm:pt modelId="{9E798B72-A5E6-425E-8B2E-987246D5FB4F}" type="pres">
      <dgm:prSet presAssocID="{0EB79160-0875-4D14-8346-E452F87D5448}" presName="Name5" presStyleLbl="vennNode1" presStyleIdx="1" presStyleCnt="4" custScaleX="169119" custScaleY="102556" custLinFactNeighborX="-31905" custLinFactNeighborY="-6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D264F-A7C1-4C7D-9584-C849184EBD14}" type="pres">
      <dgm:prSet presAssocID="{4541619B-986E-4BAC-8419-83C6758D5281}" presName="space" presStyleCnt="0"/>
      <dgm:spPr/>
    </dgm:pt>
    <dgm:pt modelId="{F2B5FCF8-2C7C-4BBB-9DD7-E77BEBD728BF}" type="pres">
      <dgm:prSet presAssocID="{017D2783-E500-4826-95B6-987B69605CBB}" presName="Name5" presStyleLbl="vennNode1" presStyleIdx="2" presStyleCnt="4" custScaleX="125880" custScaleY="98052" custLinFactNeighborX="-81544" custLinFactNeighborY="-6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B9066-09C7-4EBE-823F-5841B3F56230}" type="pres">
      <dgm:prSet presAssocID="{2AAFD444-A72B-4D64-ACB0-AB4F5D3CE0F0}" presName="space" presStyleCnt="0"/>
      <dgm:spPr/>
    </dgm:pt>
    <dgm:pt modelId="{9C00D0C4-33A6-400E-9F25-676F19BC092F}" type="pres">
      <dgm:prSet presAssocID="{50CD02A8-FF0C-450B-B6F1-59A7762CA8BE}" presName="Name5" presStyleLbl="vennNode1" presStyleIdx="3" presStyleCnt="4" custScaleX="173276" custScaleY="102496" custLinFactNeighborX="-46770" custLinFactNeighborY="-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6664AD-765F-4178-B24B-AD0D6FAEC68E}" type="presOf" srcId="{0EB79160-0875-4D14-8346-E452F87D5448}" destId="{9E798B72-A5E6-425E-8B2E-987246D5FB4F}" srcOrd="0" destOrd="0" presId="urn:microsoft.com/office/officeart/2005/8/layout/venn3"/>
    <dgm:cxn modelId="{37683D12-4A7E-4FE0-95D2-F4767DB63516}" type="presOf" srcId="{BC56CCF3-05F9-4F61-BD6F-D90BBFDBC667}" destId="{121D328C-6C06-4135-A2C3-79D651CF1653}" srcOrd="0" destOrd="0" presId="urn:microsoft.com/office/officeart/2005/8/layout/venn3"/>
    <dgm:cxn modelId="{E7928BA9-0193-47CA-951F-B5FDCA75EE8F}" srcId="{E6061B41-3BB5-4FED-8651-D32A65567EE1}" destId="{0EB79160-0875-4D14-8346-E452F87D5448}" srcOrd="1" destOrd="0" parTransId="{1249023E-FF03-44A8-9595-0D433ED0D5A0}" sibTransId="{4541619B-986E-4BAC-8419-83C6758D5281}"/>
    <dgm:cxn modelId="{D86ECBF1-8008-4B84-8F5F-D9910CFF2698}" srcId="{E6061B41-3BB5-4FED-8651-D32A65567EE1}" destId="{BC56CCF3-05F9-4F61-BD6F-D90BBFDBC667}" srcOrd="0" destOrd="0" parTransId="{FFD2B173-8BA6-4EB4-AA35-97C4F1774C43}" sibTransId="{ACBB6795-1551-4CA8-9C35-31547CB27432}"/>
    <dgm:cxn modelId="{D880A7B7-73C1-4F17-9E3F-D43C36370960}" type="presOf" srcId="{E6061B41-3BB5-4FED-8651-D32A65567EE1}" destId="{C345AF56-5964-4A8C-9937-105F710D915A}" srcOrd="0" destOrd="0" presId="urn:microsoft.com/office/officeart/2005/8/layout/venn3"/>
    <dgm:cxn modelId="{4F77B8F5-DCB2-4D89-8411-6C5657BE58C8}" type="presOf" srcId="{017D2783-E500-4826-95B6-987B69605CBB}" destId="{F2B5FCF8-2C7C-4BBB-9DD7-E77BEBD728BF}" srcOrd="0" destOrd="0" presId="urn:microsoft.com/office/officeart/2005/8/layout/venn3"/>
    <dgm:cxn modelId="{BDA420DB-3D00-4DB6-BA9C-CC4594E82724}" type="presOf" srcId="{50CD02A8-FF0C-450B-B6F1-59A7762CA8BE}" destId="{9C00D0C4-33A6-400E-9F25-676F19BC092F}" srcOrd="0" destOrd="0" presId="urn:microsoft.com/office/officeart/2005/8/layout/venn3"/>
    <dgm:cxn modelId="{F3AD83FF-CF06-4285-BA36-AB172B0FD131}" srcId="{E6061B41-3BB5-4FED-8651-D32A65567EE1}" destId="{50CD02A8-FF0C-450B-B6F1-59A7762CA8BE}" srcOrd="3" destOrd="0" parTransId="{EF0FCF31-6BD7-4E2D-8B9F-641F2B0C7FEC}" sibTransId="{1B565063-B072-4C09-81EF-8131767E7F45}"/>
    <dgm:cxn modelId="{DB325C08-F9B1-4892-BA3F-94707F3ED60A}" srcId="{E6061B41-3BB5-4FED-8651-D32A65567EE1}" destId="{017D2783-E500-4826-95B6-987B69605CBB}" srcOrd="2" destOrd="0" parTransId="{1C1AC2CD-1C16-480B-90A7-DA3154A06FD7}" sibTransId="{2AAFD444-A72B-4D64-ACB0-AB4F5D3CE0F0}"/>
    <dgm:cxn modelId="{1E905A11-CCBF-4D66-9875-82F379304740}" type="presParOf" srcId="{C345AF56-5964-4A8C-9937-105F710D915A}" destId="{121D328C-6C06-4135-A2C3-79D651CF1653}" srcOrd="0" destOrd="0" presId="urn:microsoft.com/office/officeart/2005/8/layout/venn3"/>
    <dgm:cxn modelId="{4B1C0DAF-9CC4-489D-BEFE-02697A1BC763}" type="presParOf" srcId="{C345AF56-5964-4A8C-9937-105F710D915A}" destId="{14B04936-A28D-4E47-AB80-7BD8ECA1B289}" srcOrd="1" destOrd="0" presId="urn:microsoft.com/office/officeart/2005/8/layout/venn3"/>
    <dgm:cxn modelId="{3AF88BA9-638C-4183-A154-5C612B1B8489}" type="presParOf" srcId="{C345AF56-5964-4A8C-9937-105F710D915A}" destId="{9E798B72-A5E6-425E-8B2E-987246D5FB4F}" srcOrd="2" destOrd="0" presId="urn:microsoft.com/office/officeart/2005/8/layout/venn3"/>
    <dgm:cxn modelId="{ECCC4A5C-B747-40B0-9AB0-623BE2AE101F}" type="presParOf" srcId="{C345AF56-5964-4A8C-9937-105F710D915A}" destId="{681D264F-A7C1-4C7D-9584-C849184EBD14}" srcOrd="3" destOrd="0" presId="urn:microsoft.com/office/officeart/2005/8/layout/venn3"/>
    <dgm:cxn modelId="{946E3E6F-BB92-4F7B-BB7B-588F83123D1B}" type="presParOf" srcId="{C345AF56-5964-4A8C-9937-105F710D915A}" destId="{F2B5FCF8-2C7C-4BBB-9DD7-E77BEBD728BF}" srcOrd="4" destOrd="0" presId="urn:microsoft.com/office/officeart/2005/8/layout/venn3"/>
    <dgm:cxn modelId="{5D0D6410-6F9F-4287-975A-E692A08551E1}" type="presParOf" srcId="{C345AF56-5964-4A8C-9937-105F710D915A}" destId="{7EBB9066-09C7-4EBE-823F-5841B3F56230}" srcOrd="5" destOrd="0" presId="urn:microsoft.com/office/officeart/2005/8/layout/venn3"/>
    <dgm:cxn modelId="{7B9DE12F-6467-4207-85A5-0D9270B77EFC}" type="presParOf" srcId="{C345AF56-5964-4A8C-9937-105F710D915A}" destId="{9C00D0C4-33A6-400E-9F25-676F19BC092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F0F788-B575-47F7-A46D-7616E1C472C3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0F26311-9A0D-4937-9842-7AEFD558B595}">
      <dgm:prSet phldrT="[Текст]" custT="1"/>
      <dgm:spPr>
        <a:solidFill>
          <a:srgbClr val="FF00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i="0" dirty="0" smtClean="0">
              <a:latin typeface="Segoe Print" panose="02000600000000000000" pitchFamily="2" charset="0"/>
            </a:rPr>
            <a:t>Дополнительное образование- </a:t>
          </a:r>
          <a:r>
            <a:rPr lang="ru-RU" sz="1600" b="1" dirty="0" smtClean="0">
              <a:latin typeface="+mn-lt"/>
            </a:rPr>
            <a:t>пространство для </a:t>
          </a:r>
          <a:r>
            <a:rPr lang="ru-RU" sz="1600" b="1" dirty="0" err="1" smtClean="0">
              <a:latin typeface="+mn-lt"/>
            </a:rPr>
            <a:t>успешеной</a:t>
          </a:r>
          <a:r>
            <a:rPr lang="ru-RU" sz="1600" b="1" dirty="0" smtClean="0">
              <a:latin typeface="+mn-lt"/>
            </a:rPr>
            <a:t> </a:t>
          </a:r>
          <a:r>
            <a:rPr lang="ru-RU" sz="1600" b="1" dirty="0" err="1" smtClean="0">
              <a:latin typeface="+mn-lt"/>
            </a:rPr>
            <a:t>социолизации</a:t>
          </a:r>
          <a:r>
            <a:rPr lang="ru-RU" sz="1600" b="1" dirty="0" smtClean="0">
              <a:latin typeface="+mn-lt"/>
            </a:rPr>
            <a:t> учащихся</a:t>
          </a:r>
          <a:endParaRPr lang="ru-RU" sz="1600" b="1" dirty="0">
            <a:latin typeface="+mn-lt"/>
          </a:endParaRPr>
        </a:p>
      </dgm:t>
    </dgm:pt>
    <dgm:pt modelId="{06051B75-2BCF-4C9B-858E-EEA50ABAC35C}" type="parTrans" cxnId="{2F408EFD-7870-4B37-9BEB-26B0933BACAA}">
      <dgm:prSet/>
      <dgm:spPr/>
      <dgm:t>
        <a:bodyPr/>
        <a:lstStyle/>
        <a:p>
          <a:endParaRPr lang="ru-RU"/>
        </a:p>
      </dgm:t>
    </dgm:pt>
    <dgm:pt modelId="{580EB069-4750-4348-8A1F-F20D8A61534F}" type="sibTrans" cxnId="{2F408EFD-7870-4B37-9BEB-26B0933BACAA}">
      <dgm:prSet/>
      <dgm:spPr/>
      <dgm:t>
        <a:bodyPr/>
        <a:lstStyle/>
        <a:p>
          <a:endParaRPr lang="ru-RU"/>
        </a:p>
      </dgm:t>
    </dgm:pt>
    <dgm:pt modelId="{0D64587C-7C39-4EB6-B15F-113724795D9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Ориентация образовательного процесса на инициативу, творчество, самостоятельность</a:t>
          </a:r>
          <a:endParaRPr lang="ru-RU" sz="1400" dirty="0">
            <a:solidFill>
              <a:schemeClr val="tx2"/>
            </a:solidFill>
          </a:endParaRPr>
        </a:p>
      </dgm:t>
    </dgm:pt>
    <dgm:pt modelId="{0B18A109-DEFB-40E3-BFC2-884A4902A255}" type="parTrans" cxnId="{7EA41D14-B124-46E0-AE31-7AA120B19EA0}">
      <dgm:prSet/>
      <dgm:spPr/>
      <dgm:t>
        <a:bodyPr/>
        <a:lstStyle/>
        <a:p>
          <a:endParaRPr lang="ru-RU"/>
        </a:p>
      </dgm:t>
    </dgm:pt>
    <dgm:pt modelId="{15A01D52-8380-43C4-877A-EBE7E0E9F622}" type="sibTrans" cxnId="{7EA41D14-B124-46E0-AE31-7AA120B19EA0}">
      <dgm:prSet/>
      <dgm:spPr/>
      <dgm:t>
        <a:bodyPr/>
        <a:lstStyle/>
        <a:p>
          <a:endParaRPr lang="ru-RU"/>
        </a:p>
      </dgm:t>
    </dgm:pt>
    <dgm:pt modelId="{38522311-7A52-49CB-A0E0-69D75C8FCF5D}">
      <dgm:prSet phldrT="[Текст]" custT="1"/>
      <dgm:spPr/>
      <dgm:t>
        <a:bodyPr/>
        <a:lstStyle/>
        <a:p>
          <a:r>
            <a:rPr lang="ru-RU" sz="1400" smtClean="0">
              <a:solidFill>
                <a:schemeClr val="tx2"/>
              </a:solidFill>
              <a:latin typeface="+mn-lt"/>
            </a:rPr>
            <a:t>Свободный выбор творческой деятельности и образовательной программы</a:t>
          </a:r>
          <a:endParaRPr lang="ru-RU" sz="1400" dirty="0">
            <a:solidFill>
              <a:schemeClr val="tx2"/>
            </a:solidFill>
            <a:latin typeface="+mn-lt"/>
          </a:endParaRPr>
        </a:p>
      </dgm:t>
    </dgm:pt>
    <dgm:pt modelId="{A3F5D232-F523-4715-A725-A47EA3C15CAB}" type="parTrans" cxnId="{C9753C6A-11A9-40E9-BD8E-0F865E403517}">
      <dgm:prSet/>
      <dgm:spPr/>
      <dgm:t>
        <a:bodyPr/>
        <a:lstStyle/>
        <a:p>
          <a:endParaRPr lang="ru-RU"/>
        </a:p>
      </dgm:t>
    </dgm:pt>
    <dgm:pt modelId="{EC858A31-C028-4258-A3D8-843F9258C90F}" type="sibTrans" cxnId="{C9753C6A-11A9-40E9-BD8E-0F865E403517}">
      <dgm:prSet/>
      <dgm:spPr/>
      <dgm:t>
        <a:bodyPr/>
        <a:lstStyle/>
        <a:p>
          <a:endParaRPr lang="ru-RU"/>
        </a:p>
      </dgm:t>
    </dgm:pt>
    <dgm:pt modelId="{33F7E077-EF79-45E9-BCCF-F9AFB26FEA7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Разновозрастное сотрудничество учащихся и личностный рост в творческом коллективе</a:t>
          </a:r>
          <a:endParaRPr lang="ru-RU" sz="1400" dirty="0">
            <a:solidFill>
              <a:schemeClr val="tx2"/>
            </a:solidFill>
          </a:endParaRPr>
        </a:p>
      </dgm:t>
    </dgm:pt>
    <dgm:pt modelId="{3264A18A-08F3-40A3-8AF1-A98D721368CB}" type="parTrans" cxnId="{6E7D1B91-BBB5-4259-9970-BE8D8BA04BD7}">
      <dgm:prSet/>
      <dgm:spPr/>
      <dgm:t>
        <a:bodyPr/>
        <a:lstStyle/>
        <a:p>
          <a:endParaRPr lang="ru-RU"/>
        </a:p>
      </dgm:t>
    </dgm:pt>
    <dgm:pt modelId="{4B3012F6-A49E-4488-BD0C-FE96B098A29B}" type="sibTrans" cxnId="{6E7D1B91-BBB5-4259-9970-BE8D8BA04BD7}">
      <dgm:prSet/>
      <dgm:spPr/>
      <dgm:t>
        <a:bodyPr/>
        <a:lstStyle/>
        <a:p>
          <a:endParaRPr lang="ru-RU"/>
        </a:p>
      </dgm:t>
    </dgm:pt>
    <dgm:pt modelId="{161B39E9-2513-45D9-98B5-A7A9ABE47F8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Целенаправленное создание креативной среды, удовлетворяющей интересы,  способности и личные потребности учащихся</a:t>
          </a:r>
          <a:endParaRPr lang="ru-RU" sz="1400" dirty="0">
            <a:solidFill>
              <a:schemeClr val="tx2"/>
            </a:solidFill>
          </a:endParaRPr>
        </a:p>
      </dgm:t>
    </dgm:pt>
    <dgm:pt modelId="{4C1EA767-9AB5-4241-853F-E2AC27461223}" type="parTrans" cxnId="{7525CC53-4646-48A8-977F-AB4BB4E52181}">
      <dgm:prSet/>
      <dgm:spPr/>
      <dgm:t>
        <a:bodyPr/>
        <a:lstStyle/>
        <a:p>
          <a:endParaRPr lang="ru-RU"/>
        </a:p>
      </dgm:t>
    </dgm:pt>
    <dgm:pt modelId="{CD7BE3FA-03C0-42B4-80F1-DFB560E474E5}" type="sibTrans" cxnId="{7525CC53-4646-48A8-977F-AB4BB4E52181}">
      <dgm:prSet/>
      <dgm:spPr/>
      <dgm:t>
        <a:bodyPr/>
        <a:lstStyle/>
        <a:p>
          <a:endParaRPr lang="ru-RU"/>
        </a:p>
      </dgm:t>
    </dgm:pt>
    <dgm:pt modelId="{E7BE590B-3A33-4330-B877-136564CEEC54}" type="pres">
      <dgm:prSet presAssocID="{89F0F788-B575-47F7-A46D-7616E1C472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DC73F5-2356-402C-B7EA-3E533437BD83}" type="pres">
      <dgm:prSet presAssocID="{10F26311-9A0D-4937-9842-7AEFD558B595}" presName="centerShape" presStyleLbl="node0" presStyleIdx="0" presStyleCnt="1" custScaleX="197278" custScaleY="139891" custLinFactNeighborX="-1638" custLinFactNeighborY="-1250"/>
      <dgm:spPr/>
      <dgm:t>
        <a:bodyPr/>
        <a:lstStyle/>
        <a:p>
          <a:endParaRPr lang="ru-RU"/>
        </a:p>
      </dgm:t>
    </dgm:pt>
    <dgm:pt modelId="{B00DECE0-9C13-4E9B-946F-CC3FECC3E7A2}" type="pres">
      <dgm:prSet presAssocID="{0B18A109-DEFB-40E3-BFC2-884A4902A255}" presName="Name9" presStyleLbl="parChTrans1D2" presStyleIdx="0" presStyleCnt="4"/>
      <dgm:spPr/>
      <dgm:t>
        <a:bodyPr/>
        <a:lstStyle/>
        <a:p>
          <a:endParaRPr lang="ru-RU"/>
        </a:p>
      </dgm:t>
    </dgm:pt>
    <dgm:pt modelId="{E3DE73D4-3DD2-4097-8337-673BBDEF9D66}" type="pres">
      <dgm:prSet presAssocID="{0B18A109-DEFB-40E3-BFC2-884A4902A25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30583DF-3864-44D8-AD96-2E75C73BAF71}" type="pres">
      <dgm:prSet presAssocID="{0D64587C-7C39-4EB6-B15F-113724795D99}" presName="node" presStyleLbl="node1" presStyleIdx="0" presStyleCnt="4" custScaleX="175319" custScaleY="143201" custRadScaleRad="142975" custRadScaleInc="-276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59901-76C1-4980-AB6B-FEE712E675B4}" type="pres">
      <dgm:prSet presAssocID="{A3F5D232-F523-4715-A725-A47EA3C15CAB}" presName="Name9" presStyleLbl="parChTrans1D2" presStyleIdx="1" presStyleCnt="4"/>
      <dgm:spPr/>
      <dgm:t>
        <a:bodyPr/>
        <a:lstStyle/>
        <a:p>
          <a:endParaRPr lang="ru-RU"/>
        </a:p>
      </dgm:t>
    </dgm:pt>
    <dgm:pt modelId="{FE5F011F-9D93-42A9-AA8F-F6F6F59BB891}" type="pres">
      <dgm:prSet presAssocID="{A3F5D232-F523-4715-A725-A47EA3C15CA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18CCF55-2833-4C17-B74A-1A8BD974E952}" type="pres">
      <dgm:prSet presAssocID="{38522311-7A52-49CB-A0E0-69D75C8FCF5D}" presName="node" presStyleLbl="node1" presStyleIdx="1" presStyleCnt="4" custScaleX="184136" custScaleY="160095" custRadScaleRad="162909" custRadScaleInc="-346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26C6E-D8A4-40F8-92F9-4B7CB164E495}" type="pres">
      <dgm:prSet presAssocID="{3264A18A-08F3-40A3-8AF1-A98D721368CB}" presName="Name9" presStyleLbl="parChTrans1D2" presStyleIdx="2" presStyleCnt="4"/>
      <dgm:spPr/>
      <dgm:t>
        <a:bodyPr/>
        <a:lstStyle/>
        <a:p>
          <a:endParaRPr lang="ru-RU"/>
        </a:p>
      </dgm:t>
    </dgm:pt>
    <dgm:pt modelId="{13561F7F-3E69-4F48-841C-6117F17C75C2}" type="pres">
      <dgm:prSet presAssocID="{3264A18A-08F3-40A3-8AF1-A98D721368C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6D59A18-3805-43B8-9CC3-FDDDA1632A22}" type="pres">
      <dgm:prSet presAssocID="{33F7E077-EF79-45E9-BCCF-F9AFB26FEA70}" presName="node" presStyleLbl="node1" presStyleIdx="2" presStyleCnt="4" custScaleX="204060" custScaleY="154218" custRadScaleRad="160598" custRadScaleInc="-146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DFAF6-1B2A-4AD0-9E2C-67C605D01D91}" type="pres">
      <dgm:prSet presAssocID="{4C1EA767-9AB5-4241-853F-E2AC27461223}" presName="Name9" presStyleLbl="parChTrans1D2" presStyleIdx="3" presStyleCnt="4"/>
      <dgm:spPr/>
      <dgm:t>
        <a:bodyPr/>
        <a:lstStyle/>
        <a:p>
          <a:endParaRPr lang="ru-RU"/>
        </a:p>
      </dgm:t>
    </dgm:pt>
    <dgm:pt modelId="{D47924B4-5F23-4742-ABB8-FA0C7F66D01A}" type="pres">
      <dgm:prSet presAssocID="{4C1EA767-9AB5-4241-853F-E2AC2746122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CF2CA27-EF89-43D7-B1F8-E96E32CFE8D1}" type="pres">
      <dgm:prSet presAssocID="{161B39E9-2513-45D9-98B5-A7A9ABE47F89}" presName="node" presStyleLbl="node1" presStyleIdx="3" presStyleCnt="4" custScaleX="184135" custScaleY="148511" custRadScaleRad="146765" custRadScaleInc="325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408EFD-7870-4B37-9BEB-26B0933BACAA}" srcId="{89F0F788-B575-47F7-A46D-7616E1C472C3}" destId="{10F26311-9A0D-4937-9842-7AEFD558B595}" srcOrd="0" destOrd="0" parTransId="{06051B75-2BCF-4C9B-858E-EEA50ABAC35C}" sibTransId="{580EB069-4750-4348-8A1F-F20D8A61534F}"/>
    <dgm:cxn modelId="{7EA41D14-B124-46E0-AE31-7AA120B19EA0}" srcId="{10F26311-9A0D-4937-9842-7AEFD558B595}" destId="{0D64587C-7C39-4EB6-B15F-113724795D99}" srcOrd="0" destOrd="0" parTransId="{0B18A109-DEFB-40E3-BFC2-884A4902A255}" sibTransId="{15A01D52-8380-43C4-877A-EBE7E0E9F622}"/>
    <dgm:cxn modelId="{D23AF972-4FB7-4C81-A3A4-69EA8277A765}" type="presOf" srcId="{3264A18A-08F3-40A3-8AF1-A98D721368CB}" destId="{13561F7F-3E69-4F48-841C-6117F17C75C2}" srcOrd="1" destOrd="0" presId="urn:microsoft.com/office/officeart/2005/8/layout/radial1"/>
    <dgm:cxn modelId="{4B6E9140-86DC-4BCB-9180-FF5141C99D8A}" type="presOf" srcId="{161B39E9-2513-45D9-98B5-A7A9ABE47F89}" destId="{6CF2CA27-EF89-43D7-B1F8-E96E32CFE8D1}" srcOrd="0" destOrd="0" presId="urn:microsoft.com/office/officeart/2005/8/layout/radial1"/>
    <dgm:cxn modelId="{00306D44-3C4B-44DE-A211-3AFF6BF28D79}" type="presOf" srcId="{0B18A109-DEFB-40E3-BFC2-884A4902A255}" destId="{E3DE73D4-3DD2-4097-8337-673BBDEF9D66}" srcOrd="1" destOrd="0" presId="urn:microsoft.com/office/officeart/2005/8/layout/radial1"/>
    <dgm:cxn modelId="{75B3288D-77CE-4534-A51E-AA9155282552}" type="presOf" srcId="{38522311-7A52-49CB-A0E0-69D75C8FCF5D}" destId="{E18CCF55-2833-4C17-B74A-1A8BD974E952}" srcOrd="0" destOrd="0" presId="urn:microsoft.com/office/officeart/2005/8/layout/radial1"/>
    <dgm:cxn modelId="{7525CC53-4646-48A8-977F-AB4BB4E52181}" srcId="{10F26311-9A0D-4937-9842-7AEFD558B595}" destId="{161B39E9-2513-45D9-98B5-A7A9ABE47F89}" srcOrd="3" destOrd="0" parTransId="{4C1EA767-9AB5-4241-853F-E2AC27461223}" sibTransId="{CD7BE3FA-03C0-42B4-80F1-DFB560E474E5}"/>
    <dgm:cxn modelId="{6E7D1B91-BBB5-4259-9970-BE8D8BA04BD7}" srcId="{10F26311-9A0D-4937-9842-7AEFD558B595}" destId="{33F7E077-EF79-45E9-BCCF-F9AFB26FEA70}" srcOrd="2" destOrd="0" parTransId="{3264A18A-08F3-40A3-8AF1-A98D721368CB}" sibTransId="{4B3012F6-A49E-4488-BD0C-FE96B098A29B}"/>
    <dgm:cxn modelId="{A33813CC-9BD3-476A-871E-601D1C481C15}" type="presOf" srcId="{0B18A109-DEFB-40E3-BFC2-884A4902A255}" destId="{B00DECE0-9C13-4E9B-946F-CC3FECC3E7A2}" srcOrd="0" destOrd="0" presId="urn:microsoft.com/office/officeart/2005/8/layout/radial1"/>
    <dgm:cxn modelId="{A94F6962-7B9F-497F-8F9E-6DC1739CFEE8}" type="presOf" srcId="{A3F5D232-F523-4715-A725-A47EA3C15CAB}" destId="{FE5F011F-9D93-42A9-AA8F-F6F6F59BB891}" srcOrd="1" destOrd="0" presId="urn:microsoft.com/office/officeart/2005/8/layout/radial1"/>
    <dgm:cxn modelId="{A94D7BDB-2CF3-46A6-8978-4E470BDAC722}" type="presOf" srcId="{33F7E077-EF79-45E9-BCCF-F9AFB26FEA70}" destId="{56D59A18-3805-43B8-9CC3-FDDDA1632A22}" srcOrd="0" destOrd="0" presId="urn:microsoft.com/office/officeart/2005/8/layout/radial1"/>
    <dgm:cxn modelId="{063BD98D-1A15-4B81-B296-D75520722B02}" type="presOf" srcId="{0D64587C-7C39-4EB6-B15F-113724795D99}" destId="{930583DF-3864-44D8-AD96-2E75C73BAF71}" srcOrd="0" destOrd="0" presId="urn:microsoft.com/office/officeart/2005/8/layout/radial1"/>
    <dgm:cxn modelId="{5A17382B-4E7B-4F78-8D8F-A562C03F53DF}" type="presOf" srcId="{4C1EA767-9AB5-4241-853F-E2AC27461223}" destId="{D47924B4-5F23-4742-ABB8-FA0C7F66D01A}" srcOrd="1" destOrd="0" presId="urn:microsoft.com/office/officeart/2005/8/layout/radial1"/>
    <dgm:cxn modelId="{FEAF5080-8B06-4527-AAEB-051B0F30B29B}" type="presOf" srcId="{89F0F788-B575-47F7-A46D-7616E1C472C3}" destId="{E7BE590B-3A33-4330-B877-136564CEEC54}" srcOrd="0" destOrd="0" presId="urn:microsoft.com/office/officeart/2005/8/layout/radial1"/>
    <dgm:cxn modelId="{895A58EC-846E-4084-ADF7-A5FDA1AC2586}" type="presOf" srcId="{3264A18A-08F3-40A3-8AF1-A98D721368CB}" destId="{A4526C6E-D8A4-40F8-92F9-4B7CB164E495}" srcOrd="0" destOrd="0" presId="urn:microsoft.com/office/officeart/2005/8/layout/radial1"/>
    <dgm:cxn modelId="{E29BC669-87A1-431F-A8BD-5C4B1F464EDC}" type="presOf" srcId="{4C1EA767-9AB5-4241-853F-E2AC27461223}" destId="{43ADFAF6-1B2A-4AD0-9E2C-67C605D01D91}" srcOrd="0" destOrd="0" presId="urn:microsoft.com/office/officeart/2005/8/layout/radial1"/>
    <dgm:cxn modelId="{EBBF3D51-238E-44ED-96E7-5AD8D14A8EA6}" type="presOf" srcId="{A3F5D232-F523-4715-A725-A47EA3C15CAB}" destId="{E1D59901-76C1-4980-AB6B-FEE712E675B4}" srcOrd="0" destOrd="0" presId="urn:microsoft.com/office/officeart/2005/8/layout/radial1"/>
    <dgm:cxn modelId="{01E61AB9-6D64-43FF-AB25-9F1FB544FF4F}" type="presOf" srcId="{10F26311-9A0D-4937-9842-7AEFD558B595}" destId="{BCDC73F5-2356-402C-B7EA-3E533437BD83}" srcOrd="0" destOrd="0" presId="urn:microsoft.com/office/officeart/2005/8/layout/radial1"/>
    <dgm:cxn modelId="{C9753C6A-11A9-40E9-BD8E-0F865E403517}" srcId="{10F26311-9A0D-4937-9842-7AEFD558B595}" destId="{38522311-7A52-49CB-A0E0-69D75C8FCF5D}" srcOrd="1" destOrd="0" parTransId="{A3F5D232-F523-4715-A725-A47EA3C15CAB}" sibTransId="{EC858A31-C028-4258-A3D8-843F9258C90F}"/>
    <dgm:cxn modelId="{3CD0A42C-2B71-4A53-8B2C-DC5BEE08B0ED}" type="presParOf" srcId="{E7BE590B-3A33-4330-B877-136564CEEC54}" destId="{BCDC73F5-2356-402C-B7EA-3E533437BD83}" srcOrd="0" destOrd="0" presId="urn:microsoft.com/office/officeart/2005/8/layout/radial1"/>
    <dgm:cxn modelId="{AF5EA3E2-9DDB-47CA-92FD-EC6B9379976B}" type="presParOf" srcId="{E7BE590B-3A33-4330-B877-136564CEEC54}" destId="{B00DECE0-9C13-4E9B-946F-CC3FECC3E7A2}" srcOrd="1" destOrd="0" presId="urn:microsoft.com/office/officeart/2005/8/layout/radial1"/>
    <dgm:cxn modelId="{1BE0225A-413B-47E9-A2E3-9349E5237FF8}" type="presParOf" srcId="{B00DECE0-9C13-4E9B-946F-CC3FECC3E7A2}" destId="{E3DE73D4-3DD2-4097-8337-673BBDEF9D66}" srcOrd="0" destOrd="0" presId="urn:microsoft.com/office/officeart/2005/8/layout/radial1"/>
    <dgm:cxn modelId="{B9D69A80-3FF9-4ED4-AEF6-44CC5FB7F714}" type="presParOf" srcId="{E7BE590B-3A33-4330-B877-136564CEEC54}" destId="{930583DF-3864-44D8-AD96-2E75C73BAF71}" srcOrd="2" destOrd="0" presId="urn:microsoft.com/office/officeart/2005/8/layout/radial1"/>
    <dgm:cxn modelId="{E64CF63C-CE89-4F6D-A239-CD3BEB1FD78B}" type="presParOf" srcId="{E7BE590B-3A33-4330-B877-136564CEEC54}" destId="{E1D59901-76C1-4980-AB6B-FEE712E675B4}" srcOrd="3" destOrd="0" presId="urn:microsoft.com/office/officeart/2005/8/layout/radial1"/>
    <dgm:cxn modelId="{97D32179-1B1D-43A9-92AB-80C613AF0F4D}" type="presParOf" srcId="{E1D59901-76C1-4980-AB6B-FEE712E675B4}" destId="{FE5F011F-9D93-42A9-AA8F-F6F6F59BB891}" srcOrd="0" destOrd="0" presId="urn:microsoft.com/office/officeart/2005/8/layout/radial1"/>
    <dgm:cxn modelId="{B68D7C98-2860-48CB-BE70-2BE1C335D2F9}" type="presParOf" srcId="{E7BE590B-3A33-4330-B877-136564CEEC54}" destId="{E18CCF55-2833-4C17-B74A-1A8BD974E952}" srcOrd="4" destOrd="0" presId="urn:microsoft.com/office/officeart/2005/8/layout/radial1"/>
    <dgm:cxn modelId="{A26EEA45-096D-4B4F-8F72-2503FF33193C}" type="presParOf" srcId="{E7BE590B-3A33-4330-B877-136564CEEC54}" destId="{A4526C6E-D8A4-40F8-92F9-4B7CB164E495}" srcOrd="5" destOrd="0" presId="urn:microsoft.com/office/officeart/2005/8/layout/radial1"/>
    <dgm:cxn modelId="{84D50559-5C4C-4EEA-8356-3A8DFA322E16}" type="presParOf" srcId="{A4526C6E-D8A4-40F8-92F9-4B7CB164E495}" destId="{13561F7F-3E69-4F48-841C-6117F17C75C2}" srcOrd="0" destOrd="0" presId="urn:microsoft.com/office/officeart/2005/8/layout/radial1"/>
    <dgm:cxn modelId="{FEA7730D-A493-4FC1-89AE-B4D34F38E885}" type="presParOf" srcId="{E7BE590B-3A33-4330-B877-136564CEEC54}" destId="{56D59A18-3805-43B8-9CC3-FDDDA1632A22}" srcOrd="6" destOrd="0" presId="urn:microsoft.com/office/officeart/2005/8/layout/radial1"/>
    <dgm:cxn modelId="{558B0411-E797-4603-8261-58129938FC44}" type="presParOf" srcId="{E7BE590B-3A33-4330-B877-136564CEEC54}" destId="{43ADFAF6-1B2A-4AD0-9E2C-67C605D01D91}" srcOrd="7" destOrd="0" presId="urn:microsoft.com/office/officeart/2005/8/layout/radial1"/>
    <dgm:cxn modelId="{863BE7D2-FD64-4A13-8355-9692DA6201D4}" type="presParOf" srcId="{43ADFAF6-1B2A-4AD0-9E2C-67C605D01D91}" destId="{D47924B4-5F23-4742-ABB8-FA0C7F66D01A}" srcOrd="0" destOrd="0" presId="urn:microsoft.com/office/officeart/2005/8/layout/radial1"/>
    <dgm:cxn modelId="{087208F7-8005-4534-BF49-66C8E9EF2BE8}" type="presParOf" srcId="{E7BE590B-3A33-4330-B877-136564CEEC54}" destId="{6CF2CA27-EF89-43D7-B1F8-E96E32CFE8D1}" srcOrd="8" destOrd="0" presId="urn:microsoft.com/office/officeart/2005/8/layout/radial1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F0F788-B575-47F7-A46D-7616E1C472C3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7BE590B-3A33-4330-B877-136564CEEC54}" type="pres">
      <dgm:prSet presAssocID="{89F0F788-B575-47F7-A46D-7616E1C472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1233ABB-329C-47D1-B1CA-03649090E259}" type="presOf" srcId="{89F0F788-B575-47F7-A46D-7616E1C472C3}" destId="{E7BE590B-3A33-4330-B877-136564CEEC54}" srcOrd="0" destOrd="0" presId="urn:microsoft.com/office/officeart/2005/8/layout/radial1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D328C-6C06-4135-A2C3-79D651CF1653}">
      <dsp:nvSpPr>
        <dsp:cNvPr id="0" name=""/>
        <dsp:cNvSpPr/>
      </dsp:nvSpPr>
      <dsp:spPr>
        <a:xfrm>
          <a:off x="53949" y="2024633"/>
          <a:ext cx="2460378" cy="15125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243" tIns="22860" rIns="8324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Объединения по интересам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414263" y="2246147"/>
        <a:ext cx="1739750" cy="1069561"/>
      </dsp:txXfrm>
    </dsp:sp>
    <dsp:sp modelId="{9E798B72-A5E6-425E-8B2E-987246D5FB4F}">
      <dsp:nvSpPr>
        <dsp:cNvPr id="0" name=""/>
        <dsp:cNvSpPr/>
      </dsp:nvSpPr>
      <dsp:spPr>
        <a:xfrm>
          <a:off x="2063869" y="2002443"/>
          <a:ext cx="2558076" cy="1551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243" tIns="22860" rIns="8324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Воспитательные и досуговые мероприятия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2438491" y="2229618"/>
        <a:ext cx="1808832" cy="1096901"/>
      </dsp:txXfrm>
    </dsp:sp>
    <dsp:sp modelId="{F2B5FCF8-2C7C-4BBB-9DD7-E77BEBD728BF}">
      <dsp:nvSpPr>
        <dsp:cNvPr id="0" name=""/>
        <dsp:cNvSpPr/>
      </dsp:nvSpPr>
      <dsp:spPr>
        <a:xfrm>
          <a:off x="4169261" y="2041271"/>
          <a:ext cx="1904048" cy="1483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243" tIns="22860" rIns="8324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Мастер-классы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4448102" y="2258469"/>
        <a:ext cx="1346366" cy="1048728"/>
      </dsp:txXfrm>
    </dsp:sp>
    <dsp:sp modelId="{9C00D0C4-33A6-400E-9F25-676F19BC092F}">
      <dsp:nvSpPr>
        <dsp:cNvPr id="0" name=""/>
        <dsp:cNvSpPr/>
      </dsp:nvSpPr>
      <dsp:spPr>
        <a:xfrm>
          <a:off x="5875989" y="2005756"/>
          <a:ext cx="2620955" cy="1550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243" tIns="22860" rIns="8324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Детское самоуправление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6259819" y="2232799"/>
        <a:ext cx="1853295" cy="1096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C73F5-2356-402C-B7EA-3E533437BD83}">
      <dsp:nvSpPr>
        <dsp:cNvPr id="0" name=""/>
        <dsp:cNvSpPr/>
      </dsp:nvSpPr>
      <dsp:spPr>
        <a:xfrm>
          <a:off x="3236316" y="1383237"/>
          <a:ext cx="2579186" cy="182891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Segoe Print" panose="02000600000000000000" pitchFamily="2" charset="0"/>
            </a:rPr>
            <a:t>Дополнительное образование- </a:t>
          </a:r>
          <a:r>
            <a:rPr lang="ru-RU" sz="1600" b="1" kern="1200" dirty="0" smtClean="0">
              <a:latin typeface="+mn-lt"/>
            </a:rPr>
            <a:t>пространство для </a:t>
          </a:r>
          <a:r>
            <a:rPr lang="ru-RU" sz="1600" b="1" kern="1200" dirty="0" err="1" smtClean="0">
              <a:latin typeface="+mn-lt"/>
            </a:rPr>
            <a:t>успешеной</a:t>
          </a:r>
          <a:r>
            <a:rPr lang="ru-RU" sz="1600" b="1" kern="1200" dirty="0" smtClean="0">
              <a:latin typeface="+mn-lt"/>
            </a:rPr>
            <a:t> </a:t>
          </a:r>
          <a:r>
            <a:rPr lang="ru-RU" sz="1600" b="1" kern="1200" dirty="0" err="1" smtClean="0">
              <a:latin typeface="+mn-lt"/>
            </a:rPr>
            <a:t>социолизации</a:t>
          </a:r>
          <a:r>
            <a:rPr lang="ru-RU" sz="1600" b="1" kern="1200" dirty="0" smtClean="0">
              <a:latin typeface="+mn-lt"/>
            </a:rPr>
            <a:t> учащихся</a:t>
          </a:r>
          <a:endParaRPr lang="ru-RU" sz="1600" b="1" kern="1200" dirty="0">
            <a:latin typeface="+mn-lt"/>
          </a:endParaRPr>
        </a:p>
      </dsp:txBody>
      <dsp:txXfrm>
        <a:off x="3614029" y="1651076"/>
        <a:ext cx="1823760" cy="1293238"/>
      </dsp:txXfrm>
    </dsp:sp>
    <dsp:sp modelId="{B00DECE0-9C13-4E9B-946F-CC3FECC3E7A2}">
      <dsp:nvSpPr>
        <dsp:cNvPr id="0" name=""/>
        <dsp:cNvSpPr/>
      </dsp:nvSpPr>
      <dsp:spPr>
        <a:xfrm rot="8652051">
          <a:off x="3405594" y="3006740"/>
          <a:ext cx="238729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238729" y="128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18991" y="3013613"/>
        <a:ext cx="11936" cy="11936"/>
      </dsp:txXfrm>
    </dsp:sp>
    <dsp:sp modelId="{930583DF-3864-44D8-AD96-2E75C73BAF71}">
      <dsp:nvSpPr>
        <dsp:cNvPr id="0" name=""/>
        <dsp:cNvSpPr/>
      </dsp:nvSpPr>
      <dsp:spPr>
        <a:xfrm>
          <a:off x="1423003" y="2772886"/>
          <a:ext cx="2292097" cy="18721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Ориентация образовательного процесса на инициативу, творчество, самостоятельность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1758673" y="3047062"/>
        <a:ext cx="1620757" cy="1323838"/>
      </dsp:txXfrm>
    </dsp:sp>
    <dsp:sp modelId="{E1D59901-76C1-4980-AB6B-FEE712E675B4}">
      <dsp:nvSpPr>
        <dsp:cNvPr id="0" name=""/>
        <dsp:cNvSpPr/>
      </dsp:nvSpPr>
      <dsp:spPr>
        <a:xfrm rot="12227131">
          <a:off x="3110018" y="1734592"/>
          <a:ext cx="334847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334847" y="128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69071" y="1739062"/>
        <a:ext cx="16742" cy="16742"/>
      </dsp:txXfrm>
    </dsp:sp>
    <dsp:sp modelId="{E18CCF55-2833-4C17-B74A-1A8BD974E952}">
      <dsp:nvSpPr>
        <dsp:cNvPr id="0" name=""/>
        <dsp:cNvSpPr/>
      </dsp:nvSpPr>
      <dsp:spPr>
        <a:xfrm>
          <a:off x="846941" y="160183"/>
          <a:ext cx="2407369" cy="209306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2"/>
              </a:solidFill>
              <a:latin typeface="+mn-lt"/>
            </a:rPr>
            <a:t>Свободный выбор творческой деятельности и образовательной программы</a:t>
          </a:r>
          <a:endParaRPr lang="ru-RU" sz="1400" kern="1200" dirty="0">
            <a:solidFill>
              <a:schemeClr val="tx2"/>
            </a:solidFill>
            <a:latin typeface="+mn-lt"/>
          </a:endParaRPr>
        </a:p>
      </dsp:txBody>
      <dsp:txXfrm>
        <a:off x="1199492" y="466705"/>
        <a:ext cx="1702267" cy="1480016"/>
      </dsp:txXfrm>
    </dsp:sp>
    <dsp:sp modelId="{A4526C6E-D8A4-40F8-92F9-4B7CB164E495}">
      <dsp:nvSpPr>
        <dsp:cNvPr id="0" name=""/>
        <dsp:cNvSpPr/>
      </dsp:nvSpPr>
      <dsp:spPr>
        <a:xfrm rot="1465418">
          <a:off x="5596064" y="2851165"/>
          <a:ext cx="353801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353801" y="128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64120" y="2855161"/>
        <a:ext cx="17690" cy="17690"/>
      </dsp:txXfrm>
    </dsp:sp>
    <dsp:sp modelId="{56D59A18-3805-43B8-9CC3-FDDDA1632A22}">
      <dsp:nvSpPr>
        <dsp:cNvPr id="0" name=""/>
        <dsp:cNvSpPr/>
      </dsp:nvSpPr>
      <dsp:spPr>
        <a:xfrm>
          <a:off x="5743495" y="2448270"/>
          <a:ext cx="2667853" cy="2016225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Разновозрастное сотрудничество учащихся и личностный рост в творческом коллективе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6134193" y="2743539"/>
        <a:ext cx="1886457" cy="1425687"/>
      </dsp:txXfrm>
    </dsp:sp>
    <dsp:sp modelId="{43ADFAF6-1B2A-4AD0-9E2C-67C605D01D91}">
      <dsp:nvSpPr>
        <dsp:cNvPr id="0" name=""/>
        <dsp:cNvSpPr/>
      </dsp:nvSpPr>
      <dsp:spPr>
        <a:xfrm rot="19687072">
          <a:off x="5476671" y="1616334"/>
          <a:ext cx="248017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248017" y="128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94479" y="1622974"/>
        <a:ext cx="12400" cy="12400"/>
      </dsp:txXfrm>
    </dsp:sp>
    <dsp:sp modelId="{6CF2CA27-EF89-43D7-B1F8-E96E32CFE8D1}">
      <dsp:nvSpPr>
        <dsp:cNvPr id="0" name=""/>
        <dsp:cNvSpPr/>
      </dsp:nvSpPr>
      <dsp:spPr>
        <a:xfrm>
          <a:off x="5455450" y="0"/>
          <a:ext cx="2407356" cy="194161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Целенаправленное создание креативной среды, удовлетворяющей интересы,  способности и личные потребности учащихся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5807999" y="284342"/>
        <a:ext cx="1702258" cy="13729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BEB4-2346-4E53-B949-6AEF8360F9E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8229-0872-47B3-AE20-5A109CD16E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8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g"/><Relationship Id="rId18" Type="http://schemas.openxmlformats.org/officeDocument/2006/relationships/image" Target="../media/image13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7.jpeg"/><Relationship Id="rId17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6.jp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4.jpeg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539552" y="49411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s-ES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8640960" cy="2592288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Проект выполнили ученики 3А класса МКОУ </a:t>
            </a:r>
            <a:r>
              <a:rPr lang="ru-RU" dirty="0" err="1" smtClean="0">
                <a:solidFill>
                  <a:srgbClr val="663300"/>
                </a:solidFill>
              </a:rPr>
              <a:t>Семилукской</a:t>
            </a:r>
            <a:r>
              <a:rPr lang="ru-RU" dirty="0" smtClean="0">
                <a:solidFill>
                  <a:srgbClr val="663300"/>
                </a:solidFill>
              </a:rPr>
              <a:t> СОШ №1 с УИОП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764704"/>
            <a:ext cx="66247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kern="0" dirty="0" smtClean="0">
                <a:solidFill>
                  <a:srgbClr val="663300"/>
                </a:solidFill>
                <a:latin typeface="Arial Black" pitchFamily="34" charset="0"/>
                <a:ea typeface="+mj-ea"/>
                <a:cs typeface="Arial"/>
              </a:rPr>
              <a:t>Проект</a:t>
            </a:r>
            <a:br>
              <a:rPr lang="ru-RU" sz="4400" kern="0" dirty="0" smtClean="0">
                <a:solidFill>
                  <a:srgbClr val="663300"/>
                </a:solidFill>
                <a:latin typeface="Arial Black" pitchFamily="34" charset="0"/>
                <a:ea typeface="+mj-ea"/>
                <a:cs typeface="Arial"/>
              </a:rPr>
            </a:br>
            <a:r>
              <a:rPr lang="ru-RU" sz="4400" kern="0" dirty="0" smtClean="0">
                <a:solidFill>
                  <a:srgbClr val="663300"/>
                </a:solidFill>
                <a:latin typeface="Arial Black" pitchFamily="34" charset="0"/>
                <a:ea typeface="+mj-ea"/>
                <a:cs typeface="Arial"/>
              </a:rPr>
              <a:t>«Я и мое имя»</a:t>
            </a:r>
            <a:br>
              <a:rPr lang="ru-RU" sz="4400" kern="0" dirty="0" smtClean="0">
                <a:solidFill>
                  <a:srgbClr val="663300"/>
                </a:solidFill>
                <a:latin typeface="Arial Black" pitchFamily="34" charset="0"/>
                <a:ea typeface="+mj-ea"/>
                <a:cs typeface="Arial"/>
              </a:rPr>
            </a:br>
            <a:endParaRPr lang="ru-RU" dirty="0"/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292" y="487705"/>
            <a:ext cx="8280920" cy="20005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Right"/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40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/>
              </a:rPr>
              <a:t>Социализация </a:t>
            </a:r>
            <a:endParaRPr lang="ru-RU" sz="4000" kern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/>
            </a:endParaRPr>
          </a:p>
          <a:p>
            <a:pPr algn="ctr"/>
            <a:r>
              <a:rPr lang="ru-RU" sz="2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/>
              </a:rPr>
              <a:t>как социально-педагогическое явление. </a:t>
            </a:r>
          </a:p>
          <a:p>
            <a:pPr algn="ctr"/>
            <a:r>
              <a:rPr lang="ru-RU" sz="2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/>
              </a:rPr>
              <a:t>Цель, задачи </a:t>
            </a:r>
            <a:r>
              <a:rPr lang="ru-RU" sz="2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/>
              </a:rPr>
              <a:t>социализации учащихся</a:t>
            </a:r>
            <a:endParaRPr lang="ru-RU" sz="4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0314" y="3220234"/>
            <a:ext cx="4752528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Right"/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B050"/>
                </a:solidFill>
              </a:rPr>
              <a:t>Бармута</a:t>
            </a:r>
            <a:r>
              <a:rPr lang="ru-RU" sz="2400" b="1" dirty="0">
                <a:solidFill>
                  <a:srgbClr val="00B050"/>
                </a:solidFill>
              </a:rPr>
              <a:t> Марина Витальевна, 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методист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ГУДО </a:t>
            </a:r>
            <a:r>
              <a:rPr lang="ru-RU" sz="2400" b="1" dirty="0">
                <a:solidFill>
                  <a:srgbClr val="00B050"/>
                </a:solidFill>
              </a:rPr>
              <a:t>«Центр творчества 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детей </a:t>
            </a:r>
            <a:r>
              <a:rPr lang="ru-RU" sz="2400" b="1" dirty="0">
                <a:solidFill>
                  <a:srgbClr val="00B050"/>
                </a:solidFill>
              </a:rPr>
              <a:t>и молодежи </a:t>
            </a:r>
            <a:r>
              <a:rPr lang="ru-RU" sz="2400" b="1" dirty="0" smtClean="0">
                <a:solidFill>
                  <a:srgbClr val="00B050"/>
                </a:solidFill>
              </a:rPr>
              <a:t>г</a:t>
            </a:r>
            <a:r>
              <a:rPr lang="ru-RU" sz="2400" b="1" dirty="0">
                <a:solidFill>
                  <a:srgbClr val="00B050"/>
                </a:solidFill>
              </a:rPr>
              <a:t>. Пружаны»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412776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Социализацию</a:t>
            </a:r>
            <a:r>
              <a:rPr lang="ru-RU" sz="32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принято изучать с точки зрения педагогики и психологии, но этот процесс напрямую связан с обществом, в котором живут и развиваются люди, общаются и взаимодействуют, поэтому процесс социализации - неотъемлемая сфера изучения социологии как науки об </a:t>
            </a:r>
            <a:r>
              <a:rPr lang="ru-RU" sz="3200" dirty="0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обществе</a:t>
            </a:r>
            <a:endParaRPr lang="ru-RU" sz="3200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  <a:p>
            <a:endParaRPr lang="ru-RU" sz="3200" i="1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-32587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41277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  <a:p>
            <a:endParaRPr lang="ru-RU" sz="3200" i="1" dirty="0" smtClean="0">
              <a:solidFill>
                <a:srgbClr val="003399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96863" y="1994270"/>
            <a:ext cx="3323817" cy="16687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СОЦИАЛИЗАЦИЯ как центр внимания</a:t>
            </a:r>
            <a:endParaRPr lang="ru-RU" sz="32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433444" y="3662976"/>
            <a:ext cx="20610" cy="312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10435" y="2666106"/>
            <a:ext cx="593813" cy="16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339752" y="2607763"/>
            <a:ext cx="457111" cy="174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485001" y="1703523"/>
            <a:ext cx="239127" cy="24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3084468" y="1703523"/>
            <a:ext cx="407414" cy="24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160627" y="520544"/>
            <a:ext cx="2790298" cy="11607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педагогика</a:t>
            </a:r>
            <a:endParaRPr lang="ru-RU" sz="2800" b="1" dirty="0"/>
          </a:p>
        </p:txBody>
      </p:sp>
      <p:sp>
        <p:nvSpPr>
          <p:cNvPr id="35" name="Овал 34"/>
          <p:cNvSpPr/>
          <p:nvPr/>
        </p:nvSpPr>
        <p:spPr>
          <a:xfrm>
            <a:off x="5410963" y="521818"/>
            <a:ext cx="2786570" cy="11535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психология</a:t>
            </a:r>
            <a:endParaRPr lang="ru-RU" sz="2800" b="1" dirty="0"/>
          </a:p>
        </p:txBody>
      </p:sp>
      <p:sp>
        <p:nvSpPr>
          <p:cNvPr id="37" name="Овал 36"/>
          <p:cNvSpPr/>
          <p:nvPr/>
        </p:nvSpPr>
        <p:spPr>
          <a:xfrm>
            <a:off x="5901081" y="3071488"/>
            <a:ext cx="2861673" cy="12540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социология</a:t>
            </a:r>
            <a:endParaRPr lang="ru-RU" sz="2800" b="1" dirty="0"/>
          </a:p>
        </p:txBody>
      </p:sp>
      <p:sp>
        <p:nvSpPr>
          <p:cNvPr id="38" name="Овал 37"/>
          <p:cNvSpPr/>
          <p:nvPr/>
        </p:nvSpPr>
        <p:spPr>
          <a:xfrm>
            <a:off x="317177" y="3015610"/>
            <a:ext cx="2832949" cy="12947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философия</a:t>
            </a:r>
            <a:endParaRPr lang="ru-RU" sz="2800" b="1" dirty="0"/>
          </a:p>
        </p:txBody>
      </p:sp>
      <p:sp>
        <p:nvSpPr>
          <p:cNvPr id="39" name="Овал 38"/>
          <p:cNvSpPr/>
          <p:nvPr/>
        </p:nvSpPr>
        <p:spPr>
          <a:xfrm>
            <a:off x="3084468" y="4060376"/>
            <a:ext cx="2831047" cy="9124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этнография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459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955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41277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  <a:p>
            <a:endParaRPr lang="ru-RU" sz="3200" i="1" dirty="0" smtClean="0">
              <a:solidFill>
                <a:srgbClr val="0033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836712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СОЦИАЛИЗАЦИЯ</a:t>
            </a:r>
            <a:endParaRPr lang="ru-RU" sz="40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42657760"/>
              </p:ext>
            </p:extLst>
          </p:nvPr>
        </p:nvGraphicFramePr>
        <p:xfrm>
          <a:off x="1547664" y="1544598"/>
          <a:ext cx="5886398" cy="3916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86000" y="2120662"/>
            <a:ext cx="40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lvl="0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62780" y="1469420"/>
            <a:ext cx="5256584" cy="10034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Многогранный непрерывный процесс на протяжении всей жизни человека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2392" y="3366865"/>
            <a:ext cx="5256583" cy="1244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Процесс усвоения и воспроизведения человеком социальных норм, культурных ценностей, образцов поведения общества к которому он принадлежит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99692" y="2289647"/>
            <a:ext cx="5256583" cy="10534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Процесс формирования и развития человека, становления как личности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827584" y="1268760"/>
            <a:ext cx="2232248" cy="3888432"/>
          </a:xfrm>
          <a:prstGeom prst="curv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62068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84249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ЦЕЛЬ СОЦИАЛИЗАЦИИ </a:t>
            </a:r>
          </a:p>
          <a:p>
            <a:endParaRPr lang="ru-RU" sz="1000" b="1" i="1" dirty="0" smtClean="0">
              <a:solidFill>
                <a:srgbClr val="003399"/>
              </a:solidFill>
            </a:endParaRPr>
          </a:p>
          <a:p>
            <a:r>
              <a:rPr lang="ru-RU" sz="3200" b="1" dirty="0" smtClean="0">
                <a:solidFill>
                  <a:srgbClr val="003399"/>
                </a:solidFill>
                <a:latin typeface="Bahnschrift Condensed" panose="020B0502040204020203" pitchFamily="34" charset="0"/>
              </a:rPr>
              <a:t>ЗАДАЧИ СОЦИАЛИЗАЦИИ:</a:t>
            </a:r>
            <a:endParaRPr lang="ru-RU" sz="3200" b="1" dirty="0">
              <a:solidFill>
                <a:srgbClr val="003399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394467" y="732315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ашивка 7"/>
          <p:cNvSpPr/>
          <p:nvPr/>
        </p:nvSpPr>
        <p:spPr>
          <a:xfrm>
            <a:off x="1041649" y="2289846"/>
            <a:ext cx="484363" cy="4465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2051463"/>
            <a:ext cx="6264696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Усвоение учащимися социального опыта, основных социальных ролей, соответствующих ведущей деятельности данного возраста, норм и правил общественного поведения</a:t>
            </a:r>
            <a:endParaRPr lang="ru-RU" dirty="0"/>
          </a:p>
        </p:txBody>
      </p:sp>
      <p:sp>
        <p:nvSpPr>
          <p:cNvPr id="11" name="Нашивка 10"/>
          <p:cNvSpPr/>
          <p:nvPr/>
        </p:nvSpPr>
        <p:spPr>
          <a:xfrm>
            <a:off x="1041649" y="3248146"/>
            <a:ext cx="487375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3036700"/>
            <a:ext cx="626469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Формирование готовности учащихся к выбору направления своей деятельности в соответствии с личными интересами, индивидуальными способностями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72874" y="440696"/>
            <a:ext cx="4375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000" b="1" dirty="0">
                <a:solidFill>
                  <a:srgbClr val="F79646">
                    <a:lumMod val="75000"/>
                  </a:srgbClr>
                </a:solidFill>
              </a:rPr>
              <a:t>Формирование социально активной и ответственной 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</a:rPr>
              <a:t>личности, </a:t>
            </a:r>
            <a:r>
              <a:rPr lang="ru-RU" sz="2000" b="1" dirty="0">
                <a:solidFill>
                  <a:srgbClr val="F79646">
                    <a:lumMod val="75000"/>
                  </a:srgbClr>
                </a:solidFill>
              </a:rPr>
              <a:t>способной 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</a:rPr>
              <a:t>творить  </a:t>
            </a:r>
            <a:r>
              <a:rPr lang="ru-RU" sz="2000" b="1" dirty="0">
                <a:solidFill>
                  <a:srgbClr val="F79646">
                    <a:lumMod val="75000"/>
                  </a:srgbClr>
                </a:solidFill>
              </a:rPr>
              <a:t>и перерабатывать социальный опыт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80" y="3968746"/>
            <a:ext cx="6264696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Обогащение и совершенствование человеческой сущности учащихся посредством социально-педагогической и социально-культурной поддержки их собственных усилий</a:t>
            </a:r>
            <a:endParaRPr lang="ru-RU" dirty="0"/>
          </a:p>
        </p:txBody>
      </p:sp>
      <p:sp>
        <p:nvSpPr>
          <p:cNvPr id="15" name="Нашивка 14"/>
          <p:cNvSpPr/>
          <p:nvPr/>
        </p:nvSpPr>
        <p:spPr>
          <a:xfrm>
            <a:off x="1041649" y="4138873"/>
            <a:ext cx="487375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008" y="-171400"/>
            <a:ext cx="921600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62068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u="sng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3200" b="1" i="1" dirty="0" smtClean="0">
              <a:solidFill>
                <a:srgbClr val="003399"/>
              </a:solidFill>
            </a:endParaRPr>
          </a:p>
          <a:p>
            <a:endParaRPr lang="ru-RU" sz="3200" b="1" i="1" dirty="0">
              <a:solidFill>
                <a:srgbClr val="003399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68619636"/>
              </p:ext>
            </p:extLst>
          </p:nvPr>
        </p:nvGraphicFramePr>
        <p:xfrm>
          <a:off x="251520" y="476672"/>
          <a:ext cx="8640960" cy="576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9488" y="1093465"/>
            <a:ext cx="4824536" cy="107721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ОСВОЕНИЕ СОЦИАЛЬНОГО ОПЫТА УЧАЩИМИСЯ</a:t>
            </a:r>
            <a:endParaRPr lang="ru-RU" sz="32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62068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u="sng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3200" b="1" i="1" dirty="0" smtClean="0">
              <a:solidFill>
                <a:srgbClr val="003399"/>
              </a:solidFill>
            </a:endParaRPr>
          </a:p>
          <a:p>
            <a:endParaRPr lang="ru-RU" sz="3200" b="1" i="1" dirty="0">
              <a:solidFill>
                <a:srgbClr val="003399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85456537"/>
              </p:ext>
            </p:extLst>
          </p:nvPr>
        </p:nvGraphicFramePr>
        <p:xfrm>
          <a:off x="-19364" y="332656"/>
          <a:ext cx="9163364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66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62068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u="sng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3200" b="1" i="1" dirty="0" smtClean="0">
              <a:solidFill>
                <a:srgbClr val="003399"/>
              </a:solidFill>
            </a:endParaRPr>
          </a:p>
          <a:p>
            <a:endParaRPr lang="ru-RU" sz="3200" b="1" i="1" dirty="0">
              <a:solidFill>
                <a:srgbClr val="003399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24963891"/>
              </p:ext>
            </p:extLst>
          </p:nvPr>
        </p:nvGraphicFramePr>
        <p:xfrm>
          <a:off x="251520" y="404665"/>
          <a:ext cx="849694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900">
            <a:off x="310822" y="3312600"/>
            <a:ext cx="2355156" cy="17636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48" y="333151"/>
            <a:ext cx="3962400" cy="12252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9" y="332357"/>
            <a:ext cx="2194209" cy="15367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t="9800" r="25976" b="2400"/>
          <a:stretch/>
        </p:blipFill>
        <p:spPr>
          <a:xfrm>
            <a:off x="4674585" y="1470193"/>
            <a:ext cx="1962913" cy="18103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56" y="3625770"/>
            <a:ext cx="2163770" cy="142708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48" y="1504433"/>
            <a:ext cx="2657737" cy="193483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352">
            <a:off x="6303519" y="1799591"/>
            <a:ext cx="2533446" cy="17911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90" y="3261080"/>
            <a:ext cx="2249990" cy="15747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91" y="3439265"/>
            <a:ext cx="2186383" cy="161358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3390">
            <a:off x="287909" y="1725354"/>
            <a:ext cx="2281515" cy="166779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6693"/>
            <a:ext cx="2676420" cy="15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599a90f0322383c46db455f8f842f6a9f16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2132</TotalTime>
  <Words>237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Bahnschrift Condensed</vt:lpstr>
      <vt:lpstr>Calibri</vt:lpstr>
      <vt:lpstr>Segoe Print</vt:lpstr>
      <vt:lpstr>Тема Office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и проектирование в начальной школе</dc:title>
  <dc:creator>Татиана</dc:creator>
  <cp:lastModifiedBy>Smolyanaya</cp:lastModifiedBy>
  <cp:revision>93</cp:revision>
  <dcterms:created xsi:type="dcterms:W3CDTF">2014-03-20T19:29:06Z</dcterms:created>
  <dcterms:modified xsi:type="dcterms:W3CDTF">2021-02-25T12:50:20Z</dcterms:modified>
</cp:coreProperties>
</file>